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7845E-17B5-4911-A59F-06F0F92E88C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71DAA-79EF-4346-8C92-1B3FDA2DC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1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8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4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76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82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4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18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8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0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8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2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0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1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3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6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6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3F17B5-B035-4149-95E8-1F7DDF383C4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B0B5F5-F8FD-4728-8B51-3579874F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4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16442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استانداردهای تهیه پاورپوینت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374" y="4320988"/>
            <a:ext cx="3200400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5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523" y="212464"/>
            <a:ext cx="10018713" cy="1164515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1:فونت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6899" y="2343392"/>
            <a:ext cx="729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nazanin, B zar, B Mitra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3463" y="4361002"/>
            <a:ext cx="1074689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500" dirty="0" smtClean="0">
                <a:cs typeface="B Titr" panose="00000700000000000000" pitchFamily="2" charset="-78"/>
              </a:rPr>
              <a:t>اندازه فونت هم برای تیترها معمولاً بالاتر از 36 و برای متن بالاتر از 22 در نظر گرفته می‌شود</a:t>
            </a:r>
            <a:endParaRPr lang="en-US" sz="25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426" y="4937760"/>
            <a:ext cx="2359347" cy="173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2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611" y="345682"/>
            <a:ext cx="10515600" cy="1325563"/>
          </a:xfrm>
        </p:spPr>
        <p:txBody>
          <a:bodyPr/>
          <a:lstStyle/>
          <a:p>
            <a:pPr algn="r" rtl="1"/>
            <a:r>
              <a:rPr lang="fa-IR" b="1" dirty="0" smtClean="0">
                <a:effectLst/>
                <a:cs typeface="B Titr" panose="00000700000000000000" pitchFamily="2" charset="-78"/>
              </a:rPr>
              <a:t>2- متن</a:t>
            </a:r>
            <a:br>
              <a:rPr lang="fa-IR" b="1" dirty="0" smtClean="0">
                <a:effectLst/>
                <a:cs typeface="B Titr" panose="00000700000000000000" pitchFamily="2" charset="-78"/>
              </a:rPr>
            </a:b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7611" y="1626141"/>
            <a:ext cx="10578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4000" dirty="0">
                <a:cs typeface="B Titr" panose="00000700000000000000" pitchFamily="2" charset="-78"/>
              </a:rPr>
              <a:t>-</a:t>
            </a:r>
            <a:r>
              <a:rPr lang="fa-IR" sz="4000" dirty="0" smtClean="0">
                <a:cs typeface="B Titr" panose="00000700000000000000" pitchFamily="2" charset="-78"/>
              </a:rPr>
              <a:t>فاصله بین خطوط هم 1/5 سانتی‌متر در نظر گرفته می‌شود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9574" y="2951704"/>
            <a:ext cx="111458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sz="4800" dirty="0" smtClean="0">
                <a:cs typeface="B Titr" panose="00000700000000000000" pitchFamily="2" charset="-78"/>
              </a:rPr>
              <a:t>- </a:t>
            </a:r>
            <a:r>
              <a:rPr lang="fa-IR" sz="4800" dirty="0" smtClean="0">
                <a:cs typeface="B Titr" panose="00000700000000000000" pitchFamily="2" charset="-78"/>
              </a:rPr>
              <a:t>هرگز از روی متن روخوانی نکنید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572" y="3906894"/>
            <a:ext cx="3439672" cy="28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65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745" y="606178"/>
            <a:ext cx="10018713" cy="798755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 smtClean="0">
                <a:effectLst/>
                <a:cs typeface="B Titr" panose="00000700000000000000" pitchFamily="2" charset="-78"/>
              </a:rPr>
              <a:t>3- پس زمینه</a:t>
            </a:r>
            <a:br>
              <a:rPr lang="fa-IR" b="1" dirty="0" smtClean="0">
                <a:effectLst/>
                <a:cs typeface="B Titr" panose="00000700000000000000" pitchFamily="2" charset="-78"/>
              </a:rPr>
            </a:b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1620" y="1690688"/>
            <a:ext cx="1032846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3000" dirty="0" smtClean="0">
                <a:cs typeface="B Titr" panose="00000700000000000000" pitchFamily="2" charset="-78"/>
              </a:rPr>
              <a:t> -</a:t>
            </a:r>
            <a:r>
              <a:rPr lang="fa-IR" sz="3000" dirty="0" smtClean="0">
                <a:cs typeface="B Titr" panose="00000700000000000000" pitchFamily="2" charset="-78"/>
              </a:rPr>
              <a:t>همه چیز باید متناسب با موضوع و نوع جلسه‌ای باشد که در آن حضور دارید</a:t>
            </a:r>
            <a:endParaRPr lang="en-US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764" y="2816196"/>
            <a:ext cx="10800677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ctr" rtl="1">
              <a:buFontTx/>
              <a:buChar char="-"/>
            </a:pPr>
            <a:r>
              <a:rPr lang="fa-IR" sz="2800" dirty="0" smtClean="0">
                <a:cs typeface="B Titr" panose="00000700000000000000" pitchFamily="2" charset="-78"/>
              </a:rPr>
              <a:t>برای ساخت پاورپوینت از رنگ‌های روشن برای پس زمینه استفاده کنید و از به کار</a:t>
            </a:r>
          </a:p>
          <a:p>
            <a:pPr marL="457200" indent="-457200" algn="ctr" rtl="1">
              <a:buFontTx/>
              <a:buChar char="-"/>
            </a:pPr>
            <a:endParaRPr lang="fa-IR" sz="2800" dirty="0" smtClean="0">
              <a:cs typeface="B Titr" panose="00000700000000000000" pitchFamily="2" charset="-78"/>
            </a:endParaRPr>
          </a:p>
          <a:p>
            <a:pPr algn="ctr" rtl="1"/>
            <a:r>
              <a:rPr lang="fa-IR" sz="2800" dirty="0" smtClean="0">
                <a:cs typeface="B Titr" panose="00000700000000000000" pitchFamily="2" charset="-78"/>
              </a:rPr>
              <a:t> بردن رنگ قرمز و زرد بپرهیزید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374" y="4320988"/>
            <a:ext cx="3200400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2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effectLst/>
                <a:cs typeface="B Titr" panose="00000700000000000000" pitchFamily="2" charset="-78"/>
              </a:rPr>
              <a:t>4- تصاویر و جداول</a:t>
            </a:r>
            <a:br>
              <a:rPr lang="fa-IR" b="1" dirty="0" smtClean="0">
                <a:effectLst/>
                <a:cs typeface="B Titr" panose="00000700000000000000" pitchFamily="2" charset="-78"/>
              </a:rPr>
            </a:b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2148" y="1773237"/>
            <a:ext cx="840166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3000" dirty="0" smtClean="0">
                <a:cs typeface="B Titr" panose="00000700000000000000" pitchFamily="2" charset="-78"/>
              </a:rPr>
              <a:t>- در بسیاری از موارد یک تصویر گویای ده‌ها خط توضیح است </a:t>
            </a:r>
            <a:endParaRPr lang="en-US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8598" y="2743219"/>
            <a:ext cx="11101116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2500" dirty="0">
                <a:cs typeface="B Titr" panose="00000700000000000000" pitchFamily="2" charset="-78"/>
              </a:rPr>
              <a:t>- </a:t>
            </a:r>
            <a:r>
              <a:rPr lang="fa-IR" sz="2500" dirty="0" smtClean="0">
                <a:cs typeface="B Titr" panose="00000700000000000000" pitchFamily="2" charset="-78"/>
              </a:rPr>
              <a:t>تصویر </a:t>
            </a:r>
            <a:r>
              <a:rPr lang="fa-IR" sz="2500" dirty="0">
                <a:cs typeface="B Titr" panose="00000700000000000000" pitchFamily="2" charset="-78"/>
              </a:rPr>
              <a:t>یا جدولی که انتخاب می‌کنیم کاملاً با موضوع مورد نظر مرتبط بوده و همخوانی </a:t>
            </a:r>
            <a:r>
              <a:rPr lang="fa-IR" sz="2500" dirty="0" smtClean="0">
                <a:cs typeface="B Titr" panose="00000700000000000000" pitchFamily="2" charset="-78"/>
              </a:rPr>
              <a:t>داشته باشد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6716" y="3636257"/>
            <a:ext cx="1044709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000" dirty="0" smtClean="0">
                <a:cs typeface="B Titr" panose="00000700000000000000" pitchFamily="2" charset="-78"/>
              </a:rPr>
              <a:t>تعداد تصاویری هم که در اسلایدها گذاشته می‌شوند باید اندازه و متعادل باشد</a:t>
            </a:r>
            <a:endParaRPr lang="en-US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374" y="4320988"/>
            <a:ext cx="3200400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28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069" y="24080"/>
            <a:ext cx="10018713" cy="1752599"/>
          </a:xfrm>
        </p:spPr>
        <p:txBody>
          <a:bodyPr/>
          <a:lstStyle/>
          <a:p>
            <a:r>
              <a:rPr lang="fa-IR" b="1" dirty="0">
                <a:cs typeface="B Titr" panose="00000700000000000000" pitchFamily="2" charset="-78"/>
              </a:rPr>
              <a:t>تشکر و قدردانی</a:t>
            </a:r>
            <a:br>
              <a:rPr lang="fa-IR" b="1" dirty="0">
                <a:cs typeface="B Titr" panose="00000700000000000000" pitchFamily="2" charset="-78"/>
              </a:rPr>
            </a:b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9248" y="1303342"/>
            <a:ext cx="109943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000" dirty="0" smtClean="0">
                <a:cs typeface="B Titr" panose="00000700000000000000" pitchFamily="2" charset="-78"/>
              </a:rPr>
              <a:t>تشکر </a:t>
            </a:r>
            <a:r>
              <a:rPr lang="fa-IR" sz="4000" dirty="0">
                <a:cs typeface="B Titr" panose="00000700000000000000" pitchFamily="2" charset="-78"/>
              </a:rPr>
              <a:t>و قدردانی از اساتید محترم، داوران و حضار حاضر در جلسه دفاع و تمام</a:t>
            </a:r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34" y="2626781"/>
            <a:ext cx="6960198" cy="424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6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291</TotalTime>
  <Words>163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Titr</vt:lpstr>
      <vt:lpstr>Calibri</vt:lpstr>
      <vt:lpstr>Corbel</vt:lpstr>
      <vt:lpstr>Times New Roman</vt:lpstr>
      <vt:lpstr>Parallax</vt:lpstr>
      <vt:lpstr>استانداردهای تهیه پاورپوینت</vt:lpstr>
      <vt:lpstr>1:فونت</vt:lpstr>
      <vt:lpstr>2- متن </vt:lpstr>
      <vt:lpstr>3- پس زمینه </vt:lpstr>
      <vt:lpstr>4- تصاویر و جداول </vt:lpstr>
      <vt:lpstr>تشکر و قدردانی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استانداردهای تهیه پاورپوینت</dc:title>
  <dc:creator>shokri</dc:creator>
  <cp:lastModifiedBy>shokri</cp:lastModifiedBy>
  <cp:revision>7</cp:revision>
  <dcterms:created xsi:type="dcterms:W3CDTF">2023-10-15T11:35:09Z</dcterms:created>
  <dcterms:modified xsi:type="dcterms:W3CDTF">2023-10-16T09:24:37Z</dcterms:modified>
</cp:coreProperties>
</file>